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Libre Baskerville" panose="02000000000000000000" pitchFamily="2" charset="0"/>
      <p:regular r:id="rId14"/>
    </p:embeddedFont>
    <p:embeddedFont>
      <p:font typeface="Libre Baskerville Bold" panose="02000000000000000000" charset="0"/>
      <p:regular r:id="rId15"/>
    </p:embeddedFont>
    <p:embeddedFont>
      <p:font typeface="Open Sans" panose="020B0606030504020204" pitchFamily="3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 autoAdjust="0"/>
    <p:restoredTop sz="94622" autoAdjust="0"/>
  </p:normalViewPr>
  <p:slideViewPr>
    <p:cSldViewPr>
      <p:cViewPr varScale="1">
        <p:scale>
          <a:sx n="47" d="100"/>
          <a:sy n="47" d="100"/>
        </p:scale>
        <p:origin x="40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2301180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Agentic RAG System Architecture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4507855"/>
            <a:ext cx="9445526" cy="143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Document Processing and Question Answering System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50237" y="6350496"/>
            <a:ext cx="8151763" cy="687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 b="1" dirty="0">
                <a:solidFill>
                  <a:srgbClr val="403CCF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Author: Aniket Palarapu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724471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Technology Stack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3206055"/>
            <a:ext cx="5245447" cy="1048940"/>
            <a:chOff x="0" y="0"/>
            <a:chExt cx="6993930" cy="1398587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6993890" cy="1398524"/>
            </a:xfrm>
            <a:custGeom>
              <a:avLst/>
              <a:gdLst/>
              <a:ahLst/>
              <a:cxnLst/>
              <a:rect l="l" t="t" r="r" b="b"/>
              <a:pathLst>
                <a:path w="6993890" h="1398524">
                  <a:moveTo>
                    <a:pt x="0" y="0"/>
                  </a:moveTo>
                  <a:lnTo>
                    <a:pt x="6993890" y="0"/>
                  </a:lnTo>
                  <a:lnTo>
                    <a:pt x="6993890" y="1398524"/>
                  </a:lnTo>
                  <a:lnTo>
                    <a:pt x="0" y="13985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94327" r="-294328" b="-4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3189610" y="3206055"/>
            <a:ext cx="850552" cy="850552"/>
            <a:chOff x="0" y="0"/>
            <a:chExt cx="1134070" cy="1134070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3" b="3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3444701" y="3418731"/>
            <a:ext cx="340221" cy="425203"/>
            <a:chOff x="0" y="0"/>
            <a:chExt cx="453628" cy="566937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453644" cy="566928"/>
            </a:xfrm>
            <a:custGeom>
              <a:avLst/>
              <a:gdLst/>
              <a:ahLst/>
              <a:cxnLst/>
              <a:rect l="l" t="t" r="r" b="b"/>
              <a:pathLst>
                <a:path w="453644" h="566928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8" r="3" b="-10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1313855" y="432092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FastAPI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13855" y="4867275"/>
            <a:ext cx="4602212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Backend framework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521202" y="3206055"/>
            <a:ext cx="5245447" cy="1048940"/>
            <a:chOff x="0" y="0"/>
            <a:chExt cx="6993930" cy="1398587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6993890" cy="1398524"/>
            </a:xfrm>
            <a:custGeom>
              <a:avLst/>
              <a:gdLst/>
              <a:ahLst/>
              <a:cxnLst/>
              <a:rect l="l" t="t" r="r" b="b"/>
              <a:pathLst>
                <a:path w="6993890" h="1398524">
                  <a:moveTo>
                    <a:pt x="0" y="0"/>
                  </a:moveTo>
                  <a:lnTo>
                    <a:pt x="6993890" y="0"/>
                  </a:lnTo>
                  <a:lnTo>
                    <a:pt x="6993890" y="1398524"/>
                  </a:lnTo>
                  <a:lnTo>
                    <a:pt x="0" y="13985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94327" r="-294328" b="-4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8718575" y="3206055"/>
            <a:ext cx="850552" cy="850552"/>
            <a:chOff x="0" y="0"/>
            <a:chExt cx="1134070" cy="1134070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3" b="3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8973666" y="3418731"/>
            <a:ext cx="340221" cy="425203"/>
            <a:chOff x="0" y="0"/>
            <a:chExt cx="453628" cy="566937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453644" cy="566928"/>
            </a:xfrm>
            <a:custGeom>
              <a:avLst/>
              <a:gdLst/>
              <a:ahLst/>
              <a:cxnLst/>
              <a:rect l="l" t="t" r="r" b="b"/>
              <a:pathLst>
                <a:path w="453644" h="566928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8" r="3" b="-10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6842820" y="432092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ChromaDB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842820" y="4867275"/>
            <a:ext cx="4602212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Vector storage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2050166" y="3206055"/>
            <a:ext cx="5245447" cy="1048940"/>
            <a:chOff x="0" y="0"/>
            <a:chExt cx="6993930" cy="1398587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6993890" cy="1398524"/>
            </a:xfrm>
            <a:custGeom>
              <a:avLst/>
              <a:gdLst/>
              <a:ahLst/>
              <a:cxnLst/>
              <a:rect l="l" t="t" r="r" b="b"/>
              <a:pathLst>
                <a:path w="6993890" h="1398524">
                  <a:moveTo>
                    <a:pt x="0" y="0"/>
                  </a:moveTo>
                  <a:lnTo>
                    <a:pt x="6993890" y="0"/>
                  </a:lnTo>
                  <a:lnTo>
                    <a:pt x="6993890" y="1398524"/>
                  </a:lnTo>
                  <a:lnTo>
                    <a:pt x="0" y="13985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94327" r="-294328" b="-4"/>
              </a:stretch>
            </a:blipFill>
          </p:spPr>
        </p:sp>
      </p:grpSp>
      <p:grpSp>
        <p:nvGrpSpPr>
          <p:cNvPr id="25" name="Group 25"/>
          <p:cNvGrpSpPr/>
          <p:nvPr/>
        </p:nvGrpSpPr>
        <p:grpSpPr>
          <a:xfrm>
            <a:off x="14247540" y="3206055"/>
            <a:ext cx="850553" cy="850552"/>
            <a:chOff x="0" y="0"/>
            <a:chExt cx="1134070" cy="1134070"/>
          </a:xfrm>
        </p:grpSpPr>
        <p:sp>
          <p:nvSpPr>
            <p:cNvPr id="26" name="Freeform 26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3" b="3"/>
              </a:stretch>
            </a:blipFill>
          </p:spPr>
        </p:sp>
      </p:grpSp>
      <p:grpSp>
        <p:nvGrpSpPr>
          <p:cNvPr id="27" name="Group 27"/>
          <p:cNvGrpSpPr/>
          <p:nvPr/>
        </p:nvGrpSpPr>
        <p:grpSpPr>
          <a:xfrm>
            <a:off x="14502631" y="3418731"/>
            <a:ext cx="340221" cy="425203"/>
            <a:chOff x="0" y="0"/>
            <a:chExt cx="453628" cy="566937"/>
          </a:xfrm>
        </p:grpSpPr>
        <p:sp>
          <p:nvSpPr>
            <p:cNvPr id="28" name="Freeform 28" descr="preencoded.png"/>
            <p:cNvSpPr/>
            <p:nvPr/>
          </p:nvSpPr>
          <p:spPr>
            <a:xfrm>
              <a:off x="0" y="0"/>
              <a:ext cx="453644" cy="566928"/>
            </a:xfrm>
            <a:custGeom>
              <a:avLst/>
              <a:gdLst/>
              <a:ahLst/>
              <a:cxnLst/>
              <a:rect l="l" t="t" r="r" b="b"/>
              <a:pathLst>
                <a:path w="453644" h="566928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8" r="3" b="-10"/>
              </a:stretch>
            </a:blipFill>
          </p:spPr>
        </p:sp>
      </p:grpSp>
      <p:sp>
        <p:nvSpPr>
          <p:cNvPr id="29" name="TextBox 29"/>
          <p:cNvSpPr txBox="1"/>
          <p:nvPr/>
        </p:nvSpPr>
        <p:spPr>
          <a:xfrm>
            <a:off x="12371784" y="432092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Google Gemini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371784" y="4867275"/>
            <a:ext cx="4602213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LLM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992238" y="6125022"/>
            <a:ext cx="8009930" cy="850552"/>
            <a:chOff x="0" y="0"/>
            <a:chExt cx="10679907" cy="1134070"/>
          </a:xfrm>
        </p:grpSpPr>
        <p:sp>
          <p:nvSpPr>
            <p:cNvPr id="32" name="Freeform 32" descr="preencoded.png"/>
            <p:cNvSpPr/>
            <p:nvPr/>
          </p:nvSpPr>
          <p:spPr>
            <a:xfrm>
              <a:off x="0" y="0"/>
              <a:ext cx="10679938" cy="1134110"/>
            </a:xfrm>
            <a:custGeom>
              <a:avLst/>
              <a:gdLst/>
              <a:ahLst/>
              <a:cxnLst/>
              <a:rect l="l" t="t" r="r" b="b"/>
              <a:pathLst>
                <a:path w="10679938" h="1134110">
                  <a:moveTo>
                    <a:pt x="0" y="0"/>
                  </a:moveTo>
                  <a:lnTo>
                    <a:pt x="10679938" y="0"/>
                  </a:lnTo>
                  <a:lnTo>
                    <a:pt x="10679938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29072" r="-229072" b="3"/>
              </a:stretch>
            </a:blipFill>
          </p:spPr>
        </p:sp>
      </p:grpSp>
      <p:grpSp>
        <p:nvGrpSpPr>
          <p:cNvPr id="33" name="Group 33"/>
          <p:cNvGrpSpPr/>
          <p:nvPr/>
        </p:nvGrpSpPr>
        <p:grpSpPr>
          <a:xfrm>
            <a:off x="4571925" y="6011764"/>
            <a:ext cx="850553" cy="850552"/>
            <a:chOff x="0" y="0"/>
            <a:chExt cx="1134070" cy="1134070"/>
          </a:xfrm>
        </p:grpSpPr>
        <p:sp>
          <p:nvSpPr>
            <p:cNvPr id="34" name="Freeform 34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3" b="3"/>
              </a:stretch>
            </a:blipFill>
          </p:spPr>
        </p:sp>
      </p:grpSp>
      <p:grpSp>
        <p:nvGrpSpPr>
          <p:cNvPr id="35" name="Group 35"/>
          <p:cNvGrpSpPr/>
          <p:nvPr/>
        </p:nvGrpSpPr>
        <p:grpSpPr>
          <a:xfrm>
            <a:off x="4827018" y="6224439"/>
            <a:ext cx="340221" cy="425203"/>
            <a:chOff x="0" y="0"/>
            <a:chExt cx="453628" cy="566937"/>
          </a:xfrm>
        </p:grpSpPr>
        <p:sp>
          <p:nvSpPr>
            <p:cNvPr id="36" name="Freeform 36" descr="preencoded.png"/>
            <p:cNvSpPr/>
            <p:nvPr/>
          </p:nvSpPr>
          <p:spPr>
            <a:xfrm>
              <a:off x="0" y="0"/>
              <a:ext cx="453644" cy="566928"/>
            </a:xfrm>
            <a:custGeom>
              <a:avLst/>
              <a:gdLst/>
              <a:ahLst/>
              <a:cxnLst/>
              <a:rect l="l" t="t" r="r" b="b"/>
              <a:pathLst>
                <a:path w="453644" h="566928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8" r="3" b="-10"/>
              </a:stretch>
            </a:blipFill>
          </p:spPr>
        </p:sp>
      </p:grpSp>
      <p:sp>
        <p:nvSpPr>
          <p:cNvPr id="37" name="TextBox 37"/>
          <p:cNvSpPr txBox="1"/>
          <p:nvPr/>
        </p:nvSpPr>
        <p:spPr>
          <a:xfrm>
            <a:off x="1313855" y="712663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Python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313855" y="7672982"/>
            <a:ext cx="7366695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Implementation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9257260" y="5904314"/>
            <a:ext cx="8009930" cy="850552"/>
            <a:chOff x="0" y="0"/>
            <a:chExt cx="10679907" cy="1134070"/>
          </a:xfrm>
        </p:grpSpPr>
        <p:sp>
          <p:nvSpPr>
            <p:cNvPr id="40" name="Freeform 40" descr="preencoded.png"/>
            <p:cNvSpPr/>
            <p:nvPr/>
          </p:nvSpPr>
          <p:spPr>
            <a:xfrm flipV="1">
              <a:off x="0" y="0"/>
              <a:ext cx="10679938" cy="1134110"/>
            </a:xfrm>
            <a:custGeom>
              <a:avLst/>
              <a:gdLst/>
              <a:ahLst/>
              <a:cxnLst/>
              <a:rect l="l" t="t" r="r" b="b"/>
              <a:pathLst>
                <a:path w="10679938" h="1134110">
                  <a:moveTo>
                    <a:pt x="0" y="1134110"/>
                  </a:moveTo>
                  <a:lnTo>
                    <a:pt x="10679938" y="1134110"/>
                  </a:lnTo>
                  <a:lnTo>
                    <a:pt x="10679938" y="0"/>
                  </a:lnTo>
                  <a:lnTo>
                    <a:pt x="0" y="0"/>
                  </a:lnTo>
                  <a:lnTo>
                    <a:pt x="0" y="1134110"/>
                  </a:lnTo>
                  <a:close/>
                </a:path>
              </a:pathLst>
            </a:custGeom>
            <a:blipFill>
              <a:blip r:embed="rId7"/>
              <a:stretch>
                <a:fillRect l="-229072" r="-229072" b="3"/>
              </a:stretch>
            </a:blipFill>
          </p:spPr>
        </p:sp>
      </p:grpSp>
      <p:grpSp>
        <p:nvGrpSpPr>
          <p:cNvPr id="41" name="Group 41"/>
          <p:cNvGrpSpPr/>
          <p:nvPr/>
        </p:nvGrpSpPr>
        <p:grpSpPr>
          <a:xfrm>
            <a:off x="12865372" y="6011764"/>
            <a:ext cx="850553" cy="850552"/>
            <a:chOff x="0" y="0"/>
            <a:chExt cx="1134070" cy="1134070"/>
          </a:xfrm>
        </p:grpSpPr>
        <p:sp>
          <p:nvSpPr>
            <p:cNvPr id="42" name="Freeform 42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3" b="3"/>
              </a:stretch>
            </a:blipFill>
          </p:spPr>
        </p:sp>
      </p:grpSp>
      <p:grpSp>
        <p:nvGrpSpPr>
          <p:cNvPr id="43" name="Group 43"/>
          <p:cNvGrpSpPr/>
          <p:nvPr/>
        </p:nvGrpSpPr>
        <p:grpSpPr>
          <a:xfrm>
            <a:off x="13120464" y="6224439"/>
            <a:ext cx="340221" cy="425203"/>
            <a:chOff x="0" y="0"/>
            <a:chExt cx="453628" cy="566937"/>
          </a:xfrm>
        </p:grpSpPr>
        <p:sp>
          <p:nvSpPr>
            <p:cNvPr id="44" name="Freeform 44" descr="preencoded.png"/>
            <p:cNvSpPr/>
            <p:nvPr/>
          </p:nvSpPr>
          <p:spPr>
            <a:xfrm>
              <a:off x="0" y="0"/>
              <a:ext cx="453644" cy="566928"/>
            </a:xfrm>
            <a:custGeom>
              <a:avLst/>
              <a:gdLst/>
              <a:ahLst/>
              <a:cxnLst/>
              <a:rect l="l" t="t" r="r" b="b"/>
              <a:pathLst>
                <a:path w="453644" h="566928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t="-8" r="3" b="-10"/>
              </a:stretch>
            </a:blipFill>
          </p:spPr>
        </p:sp>
      </p:grpSp>
      <p:sp>
        <p:nvSpPr>
          <p:cNvPr id="45" name="TextBox 45"/>
          <p:cNvSpPr txBox="1"/>
          <p:nvPr/>
        </p:nvSpPr>
        <p:spPr>
          <a:xfrm>
            <a:off x="9607302" y="712663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ReactJS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9607302" y="7672982"/>
            <a:ext cx="7366695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Frontend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855612"/>
            <a:ext cx="8229005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Implementation Notes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2251473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Environment setup required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2804220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API key configuration needed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3356967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Storage space planning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3909715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Performance monitoring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4462462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Error handling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7" y="5398442"/>
            <a:ext cx="11610965" cy="8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Potential Improvements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2238" y="6652469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Additional document formats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92238" y="7205216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Enhanced error handling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92238" y="7757964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Performance optimization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92238" y="8310711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Security features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92238" y="8863459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Monitoring dashboard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06797" y="615404"/>
            <a:ext cx="5762922" cy="739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4499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Conclusion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92510" y="1801416"/>
            <a:ext cx="16702980" cy="1411635"/>
            <a:chOff x="0" y="0"/>
            <a:chExt cx="22270640" cy="188218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270720" cy="1882140"/>
            </a:xfrm>
            <a:custGeom>
              <a:avLst/>
              <a:gdLst/>
              <a:ahLst/>
              <a:cxnLst/>
              <a:rect l="l" t="t" r="r" b="b"/>
              <a:pathLst>
                <a:path w="22270720" h="1882140">
                  <a:moveTo>
                    <a:pt x="0" y="65151"/>
                  </a:moveTo>
                  <a:cubicBezTo>
                    <a:pt x="0" y="28829"/>
                    <a:pt x="29845" y="0"/>
                    <a:pt x="66040" y="0"/>
                  </a:cubicBezTo>
                  <a:lnTo>
                    <a:pt x="22204679" y="0"/>
                  </a:lnTo>
                  <a:lnTo>
                    <a:pt x="22204679" y="19050"/>
                  </a:lnTo>
                  <a:lnTo>
                    <a:pt x="22204679" y="0"/>
                  </a:lnTo>
                  <a:cubicBezTo>
                    <a:pt x="22240748" y="0"/>
                    <a:pt x="22270720" y="28829"/>
                    <a:pt x="22270720" y="65151"/>
                  </a:cubicBezTo>
                  <a:lnTo>
                    <a:pt x="22251670" y="65151"/>
                  </a:lnTo>
                  <a:lnTo>
                    <a:pt x="22270720" y="65151"/>
                  </a:lnTo>
                  <a:lnTo>
                    <a:pt x="22270720" y="1816989"/>
                  </a:lnTo>
                  <a:lnTo>
                    <a:pt x="22251670" y="1816989"/>
                  </a:lnTo>
                  <a:lnTo>
                    <a:pt x="22270720" y="1816989"/>
                  </a:lnTo>
                  <a:cubicBezTo>
                    <a:pt x="22270720" y="1853311"/>
                    <a:pt x="22240875" y="1882140"/>
                    <a:pt x="22204679" y="1882140"/>
                  </a:cubicBezTo>
                  <a:lnTo>
                    <a:pt x="22204679" y="1863090"/>
                  </a:lnTo>
                  <a:lnTo>
                    <a:pt x="22204679" y="1882140"/>
                  </a:lnTo>
                  <a:lnTo>
                    <a:pt x="66040" y="1882140"/>
                  </a:lnTo>
                  <a:lnTo>
                    <a:pt x="66040" y="1863090"/>
                  </a:lnTo>
                  <a:lnTo>
                    <a:pt x="66040" y="1882140"/>
                  </a:lnTo>
                  <a:cubicBezTo>
                    <a:pt x="29972" y="1882140"/>
                    <a:pt x="0" y="1853311"/>
                    <a:pt x="0" y="1816989"/>
                  </a:cubicBezTo>
                  <a:lnTo>
                    <a:pt x="0" y="65151"/>
                  </a:lnTo>
                  <a:lnTo>
                    <a:pt x="19050" y="65151"/>
                  </a:lnTo>
                  <a:lnTo>
                    <a:pt x="0" y="65151"/>
                  </a:lnTo>
                  <a:moveTo>
                    <a:pt x="38100" y="65151"/>
                  </a:moveTo>
                  <a:lnTo>
                    <a:pt x="38100" y="1816989"/>
                  </a:lnTo>
                  <a:lnTo>
                    <a:pt x="19050" y="1816989"/>
                  </a:lnTo>
                  <a:lnTo>
                    <a:pt x="38100" y="1816989"/>
                  </a:lnTo>
                  <a:cubicBezTo>
                    <a:pt x="38100" y="1831594"/>
                    <a:pt x="50292" y="1844040"/>
                    <a:pt x="66040" y="1844040"/>
                  </a:cubicBezTo>
                  <a:lnTo>
                    <a:pt x="22204679" y="1844040"/>
                  </a:lnTo>
                  <a:cubicBezTo>
                    <a:pt x="22220428" y="1844040"/>
                    <a:pt x="22232620" y="1831594"/>
                    <a:pt x="22232620" y="1816989"/>
                  </a:cubicBezTo>
                  <a:lnTo>
                    <a:pt x="22232620" y="65151"/>
                  </a:lnTo>
                  <a:cubicBezTo>
                    <a:pt x="22232620" y="50546"/>
                    <a:pt x="22220428" y="38100"/>
                    <a:pt x="22204679" y="38100"/>
                  </a:cubicBezTo>
                  <a:lnTo>
                    <a:pt x="66040" y="38100"/>
                  </a:lnTo>
                  <a:lnTo>
                    <a:pt x="66040" y="19050"/>
                  </a:lnTo>
                  <a:lnTo>
                    <a:pt x="66040" y="38100"/>
                  </a:lnTo>
                  <a:cubicBezTo>
                    <a:pt x="50292" y="38100"/>
                    <a:pt x="38100" y="50546"/>
                    <a:pt x="38100" y="65151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35372" y="1844279"/>
            <a:ext cx="921990" cy="1325910"/>
            <a:chOff x="0" y="0"/>
            <a:chExt cx="1229320" cy="17678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29360" cy="1767840"/>
            </a:xfrm>
            <a:custGeom>
              <a:avLst/>
              <a:gdLst/>
              <a:ahLst/>
              <a:cxnLst/>
              <a:rect l="l" t="t" r="r" b="b"/>
              <a:pathLst>
                <a:path w="1229360" h="1767840">
                  <a:moveTo>
                    <a:pt x="0" y="381"/>
                  </a:moveTo>
                  <a:cubicBezTo>
                    <a:pt x="0" y="127"/>
                    <a:pt x="127" y="0"/>
                    <a:pt x="381" y="0"/>
                  </a:cubicBezTo>
                  <a:lnTo>
                    <a:pt x="1228979" y="0"/>
                  </a:lnTo>
                  <a:cubicBezTo>
                    <a:pt x="1229233" y="0"/>
                    <a:pt x="1229360" y="127"/>
                    <a:pt x="1229360" y="381"/>
                  </a:cubicBezTo>
                  <a:lnTo>
                    <a:pt x="1229360" y="1767459"/>
                  </a:lnTo>
                  <a:cubicBezTo>
                    <a:pt x="1229360" y="1767713"/>
                    <a:pt x="1229233" y="1767840"/>
                    <a:pt x="1228979" y="1767840"/>
                  </a:cubicBezTo>
                  <a:lnTo>
                    <a:pt x="381" y="1767840"/>
                  </a:lnTo>
                  <a:cubicBezTo>
                    <a:pt x="127" y="1767840"/>
                    <a:pt x="0" y="1767713"/>
                    <a:pt x="0" y="1767459"/>
                  </a:cubicBezTo>
                  <a:close/>
                </a:path>
              </a:pathLst>
            </a:custGeom>
            <a:solidFill>
              <a:srgbClr val="EAE8F3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123504" y="2348210"/>
            <a:ext cx="345728" cy="375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87749" y="2065139"/>
            <a:ext cx="4426000" cy="36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Modular, scalable architecture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92510" y="3414861"/>
            <a:ext cx="16702980" cy="1411635"/>
            <a:chOff x="0" y="0"/>
            <a:chExt cx="22270640" cy="18821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270720" cy="1882140"/>
            </a:xfrm>
            <a:custGeom>
              <a:avLst/>
              <a:gdLst/>
              <a:ahLst/>
              <a:cxnLst/>
              <a:rect l="l" t="t" r="r" b="b"/>
              <a:pathLst>
                <a:path w="22270720" h="1882140">
                  <a:moveTo>
                    <a:pt x="0" y="65151"/>
                  </a:moveTo>
                  <a:cubicBezTo>
                    <a:pt x="0" y="28829"/>
                    <a:pt x="29845" y="0"/>
                    <a:pt x="66040" y="0"/>
                  </a:cubicBezTo>
                  <a:lnTo>
                    <a:pt x="22204679" y="0"/>
                  </a:lnTo>
                  <a:lnTo>
                    <a:pt x="22204679" y="19050"/>
                  </a:lnTo>
                  <a:lnTo>
                    <a:pt x="22204679" y="0"/>
                  </a:lnTo>
                  <a:cubicBezTo>
                    <a:pt x="22240748" y="0"/>
                    <a:pt x="22270720" y="28829"/>
                    <a:pt x="22270720" y="65151"/>
                  </a:cubicBezTo>
                  <a:lnTo>
                    <a:pt x="22251670" y="65151"/>
                  </a:lnTo>
                  <a:lnTo>
                    <a:pt x="22270720" y="65151"/>
                  </a:lnTo>
                  <a:lnTo>
                    <a:pt x="22270720" y="1816989"/>
                  </a:lnTo>
                  <a:lnTo>
                    <a:pt x="22251670" y="1816989"/>
                  </a:lnTo>
                  <a:lnTo>
                    <a:pt x="22270720" y="1816989"/>
                  </a:lnTo>
                  <a:cubicBezTo>
                    <a:pt x="22270720" y="1853311"/>
                    <a:pt x="22240875" y="1882140"/>
                    <a:pt x="22204679" y="1882140"/>
                  </a:cubicBezTo>
                  <a:lnTo>
                    <a:pt x="22204679" y="1863090"/>
                  </a:lnTo>
                  <a:lnTo>
                    <a:pt x="22204679" y="1882140"/>
                  </a:lnTo>
                  <a:lnTo>
                    <a:pt x="66040" y="1882140"/>
                  </a:lnTo>
                  <a:lnTo>
                    <a:pt x="66040" y="1863090"/>
                  </a:lnTo>
                  <a:lnTo>
                    <a:pt x="66040" y="1882140"/>
                  </a:lnTo>
                  <a:cubicBezTo>
                    <a:pt x="29972" y="1882140"/>
                    <a:pt x="0" y="1853311"/>
                    <a:pt x="0" y="1816989"/>
                  </a:cubicBezTo>
                  <a:lnTo>
                    <a:pt x="0" y="65151"/>
                  </a:lnTo>
                  <a:lnTo>
                    <a:pt x="19050" y="65151"/>
                  </a:lnTo>
                  <a:lnTo>
                    <a:pt x="0" y="65151"/>
                  </a:lnTo>
                  <a:moveTo>
                    <a:pt x="38100" y="65151"/>
                  </a:moveTo>
                  <a:lnTo>
                    <a:pt x="38100" y="1816989"/>
                  </a:lnTo>
                  <a:lnTo>
                    <a:pt x="19050" y="1816989"/>
                  </a:lnTo>
                  <a:lnTo>
                    <a:pt x="38100" y="1816989"/>
                  </a:lnTo>
                  <a:cubicBezTo>
                    <a:pt x="38100" y="1831594"/>
                    <a:pt x="50292" y="1844040"/>
                    <a:pt x="66040" y="1844040"/>
                  </a:cubicBezTo>
                  <a:lnTo>
                    <a:pt x="22204679" y="1844040"/>
                  </a:lnTo>
                  <a:cubicBezTo>
                    <a:pt x="22220428" y="1844040"/>
                    <a:pt x="22232620" y="1831594"/>
                    <a:pt x="22232620" y="1816989"/>
                  </a:cubicBezTo>
                  <a:lnTo>
                    <a:pt x="22232620" y="65151"/>
                  </a:lnTo>
                  <a:cubicBezTo>
                    <a:pt x="22232620" y="50546"/>
                    <a:pt x="22220428" y="38100"/>
                    <a:pt x="22204679" y="38100"/>
                  </a:cubicBezTo>
                  <a:lnTo>
                    <a:pt x="66040" y="38100"/>
                  </a:lnTo>
                  <a:lnTo>
                    <a:pt x="66040" y="19050"/>
                  </a:lnTo>
                  <a:lnTo>
                    <a:pt x="66040" y="38100"/>
                  </a:lnTo>
                  <a:cubicBezTo>
                    <a:pt x="50292" y="38100"/>
                    <a:pt x="38100" y="50546"/>
                    <a:pt x="38100" y="65151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835372" y="3457724"/>
            <a:ext cx="921990" cy="1325910"/>
            <a:chOff x="0" y="0"/>
            <a:chExt cx="1229320" cy="176788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29360" cy="1767840"/>
            </a:xfrm>
            <a:custGeom>
              <a:avLst/>
              <a:gdLst/>
              <a:ahLst/>
              <a:cxnLst/>
              <a:rect l="l" t="t" r="r" b="b"/>
              <a:pathLst>
                <a:path w="1229360" h="1767840">
                  <a:moveTo>
                    <a:pt x="0" y="381"/>
                  </a:moveTo>
                  <a:cubicBezTo>
                    <a:pt x="0" y="127"/>
                    <a:pt x="127" y="0"/>
                    <a:pt x="381" y="0"/>
                  </a:cubicBezTo>
                  <a:lnTo>
                    <a:pt x="1228979" y="0"/>
                  </a:lnTo>
                  <a:cubicBezTo>
                    <a:pt x="1229233" y="0"/>
                    <a:pt x="1229360" y="127"/>
                    <a:pt x="1229360" y="381"/>
                  </a:cubicBezTo>
                  <a:lnTo>
                    <a:pt x="1229360" y="1767459"/>
                  </a:lnTo>
                  <a:cubicBezTo>
                    <a:pt x="1229360" y="1767713"/>
                    <a:pt x="1229233" y="1767840"/>
                    <a:pt x="1228979" y="1767840"/>
                  </a:cubicBezTo>
                  <a:lnTo>
                    <a:pt x="381" y="1767840"/>
                  </a:lnTo>
                  <a:cubicBezTo>
                    <a:pt x="127" y="1767840"/>
                    <a:pt x="0" y="1767713"/>
                    <a:pt x="0" y="1767459"/>
                  </a:cubicBezTo>
                  <a:close/>
                </a:path>
              </a:pathLst>
            </a:custGeom>
            <a:solidFill>
              <a:srgbClr val="EAE8F3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123504" y="3961656"/>
            <a:ext cx="345728" cy="375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987749" y="3678585"/>
            <a:ext cx="4520059" cy="36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Efficient document processing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92510" y="5028308"/>
            <a:ext cx="16702980" cy="1411635"/>
            <a:chOff x="0" y="0"/>
            <a:chExt cx="22270640" cy="188218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2270720" cy="1882140"/>
            </a:xfrm>
            <a:custGeom>
              <a:avLst/>
              <a:gdLst/>
              <a:ahLst/>
              <a:cxnLst/>
              <a:rect l="l" t="t" r="r" b="b"/>
              <a:pathLst>
                <a:path w="22270720" h="1882140">
                  <a:moveTo>
                    <a:pt x="0" y="65151"/>
                  </a:moveTo>
                  <a:cubicBezTo>
                    <a:pt x="0" y="28829"/>
                    <a:pt x="29845" y="0"/>
                    <a:pt x="66040" y="0"/>
                  </a:cubicBezTo>
                  <a:lnTo>
                    <a:pt x="22204679" y="0"/>
                  </a:lnTo>
                  <a:lnTo>
                    <a:pt x="22204679" y="19050"/>
                  </a:lnTo>
                  <a:lnTo>
                    <a:pt x="22204679" y="0"/>
                  </a:lnTo>
                  <a:cubicBezTo>
                    <a:pt x="22240748" y="0"/>
                    <a:pt x="22270720" y="28829"/>
                    <a:pt x="22270720" y="65151"/>
                  </a:cubicBezTo>
                  <a:lnTo>
                    <a:pt x="22251670" y="65151"/>
                  </a:lnTo>
                  <a:lnTo>
                    <a:pt x="22270720" y="65151"/>
                  </a:lnTo>
                  <a:lnTo>
                    <a:pt x="22270720" y="1816989"/>
                  </a:lnTo>
                  <a:lnTo>
                    <a:pt x="22251670" y="1816989"/>
                  </a:lnTo>
                  <a:lnTo>
                    <a:pt x="22270720" y="1816989"/>
                  </a:lnTo>
                  <a:cubicBezTo>
                    <a:pt x="22270720" y="1853311"/>
                    <a:pt x="22240875" y="1882140"/>
                    <a:pt x="22204679" y="1882140"/>
                  </a:cubicBezTo>
                  <a:lnTo>
                    <a:pt x="22204679" y="1863090"/>
                  </a:lnTo>
                  <a:lnTo>
                    <a:pt x="22204679" y="1882140"/>
                  </a:lnTo>
                  <a:lnTo>
                    <a:pt x="66040" y="1882140"/>
                  </a:lnTo>
                  <a:lnTo>
                    <a:pt x="66040" y="1863090"/>
                  </a:lnTo>
                  <a:lnTo>
                    <a:pt x="66040" y="1882140"/>
                  </a:lnTo>
                  <a:cubicBezTo>
                    <a:pt x="29972" y="1882140"/>
                    <a:pt x="0" y="1853311"/>
                    <a:pt x="0" y="1816989"/>
                  </a:cubicBezTo>
                  <a:lnTo>
                    <a:pt x="0" y="65151"/>
                  </a:lnTo>
                  <a:lnTo>
                    <a:pt x="19050" y="65151"/>
                  </a:lnTo>
                  <a:lnTo>
                    <a:pt x="0" y="65151"/>
                  </a:lnTo>
                  <a:moveTo>
                    <a:pt x="38100" y="65151"/>
                  </a:moveTo>
                  <a:lnTo>
                    <a:pt x="38100" y="1816989"/>
                  </a:lnTo>
                  <a:lnTo>
                    <a:pt x="19050" y="1816989"/>
                  </a:lnTo>
                  <a:lnTo>
                    <a:pt x="38100" y="1816989"/>
                  </a:lnTo>
                  <a:cubicBezTo>
                    <a:pt x="38100" y="1831594"/>
                    <a:pt x="50292" y="1844040"/>
                    <a:pt x="66040" y="1844040"/>
                  </a:cubicBezTo>
                  <a:lnTo>
                    <a:pt x="22204679" y="1844040"/>
                  </a:lnTo>
                  <a:cubicBezTo>
                    <a:pt x="22220428" y="1844040"/>
                    <a:pt x="22232620" y="1831594"/>
                    <a:pt x="22232620" y="1816989"/>
                  </a:cubicBezTo>
                  <a:lnTo>
                    <a:pt x="22232620" y="65151"/>
                  </a:lnTo>
                  <a:cubicBezTo>
                    <a:pt x="22232620" y="50546"/>
                    <a:pt x="22220428" y="38100"/>
                    <a:pt x="22204679" y="38100"/>
                  </a:cubicBezTo>
                  <a:lnTo>
                    <a:pt x="66040" y="38100"/>
                  </a:lnTo>
                  <a:lnTo>
                    <a:pt x="66040" y="19050"/>
                  </a:lnTo>
                  <a:lnTo>
                    <a:pt x="66040" y="38100"/>
                  </a:lnTo>
                  <a:cubicBezTo>
                    <a:pt x="50292" y="38100"/>
                    <a:pt x="38100" y="50546"/>
                    <a:pt x="38100" y="65151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835372" y="5071170"/>
            <a:ext cx="921990" cy="1325910"/>
            <a:chOff x="0" y="0"/>
            <a:chExt cx="1229320" cy="176788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29360" cy="1767840"/>
            </a:xfrm>
            <a:custGeom>
              <a:avLst/>
              <a:gdLst/>
              <a:ahLst/>
              <a:cxnLst/>
              <a:rect l="l" t="t" r="r" b="b"/>
              <a:pathLst>
                <a:path w="1229360" h="1767840">
                  <a:moveTo>
                    <a:pt x="0" y="381"/>
                  </a:moveTo>
                  <a:cubicBezTo>
                    <a:pt x="0" y="127"/>
                    <a:pt x="127" y="0"/>
                    <a:pt x="381" y="0"/>
                  </a:cubicBezTo>
                  <a:lnTo>
                    <a:pt x="1228979" y="0"/>
                  </a:lnTo>
                  <a:cubicBezTo>
                    <a:pt x="1229233" y="0"/>
                    <a:pt x="1229360" y="127"/>
                    <a:pt x="1229360" y="381"/>
                  </a:cubicBezTo>
                  <a:lnTo>
                    <a:pt x="1229360" y="1767459"/>
                  </a:lnTo>
                  <a:cubicBezTo>
                    <a:pt x="1229360" y="1767713"/>
                    <a:pt x="1229233" y="1767840"/>
                    <a:pt x="1228979" y="1767840"/>
                  </a:cubicBezTo>
                  <a:lnTo>
                    <a:pt x="381" y="1767840"/>
                  </a:lnTo>
                  <a:cubicBezTo>
                    <a:pt x="127" y="1767840"/>
                    <a:pt x="0" y="1767713"/>
                    <a:pt x="0" y="1767459"/>
                  </a:cubicBezTo>
                  <a:close/>
                </a:path>
              </a:pathLst>
            </a:custGeom>
            <a:solidFill>
              <a:srgbClr val="EAE8F3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1123504" y="5575101"/>
            <a:ext cx="345728" cy="375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987749" y="5292030"/>
            <a:ext cx="3685878" cy="36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Context-aware responses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792510" y="6641752"/>
            <a:ext cx="16702980" cy="1411635"/>
            <a:chOff x="0" y="0"/>
            <a:chExt cx="22270640" cy="188218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2270720" cy="1882140"/>
            </a:xfrm>
            <a:custGeom>
              <a:avLst/>
              <a:gdLst/>
              <a:ahLst/>
              <a:cxnLst/>
              <a:rect l="l" t="t" r="r" b="b"/>
              <a:pathLst>
                <a:path w="22270720" h="1882140">
                  <a:moveTo>
                    <a:pt x="0" y="65151"/>
                  </a:moveTo>
                  <a:cubicBezTo>
                    <a:pt x="0" y="28829"/>
                    <a:pt x="29845" y="0"/>
                    <a:pt x="66040" y="0"/>
                  </a:cubicBezTo>
                  <a:lnTo>
                    <a:pt x="22204679" y="0"/>
                  </a:lnTo>
                  <a:lnTo>
                    <a:pt x="22204679" y="19050"/>
                  </a:lnTo>
                  <a:lnTo>
                    <a:pt x="22204679" y="0"/>
                  </a:lnTo>
                  <a:cubicBezTo>
                    <a:pt x="22240748" y="0"/>
                    <a:pt x="22270720" y="28829"/>
                    <a:pt x="22270720" y="65151"/>
                  </a:cubicBezTo>
                  <a:lnTo>
                    <a:pt x="22251670" y="65151"/>
                  </a:lnTo>
                  <a:lnTo>
                    <a:pt x="22270720" y="65151"/>
                  </a:lnTo>
                  <a:lnTo>
                    <a:pt x="22270720" y="1816989"/>
                  </a:lnTo>
                  <a:lnTo>
                    <a:pt x="22251670" y="1816989"/>
                  </a:lnTo>
                  <a:lnTo>
                    <a:pt x="22270720" y="1816989"/>
                  </a:lnTo>
                  <a:cubicBezTo>
                    <a:pt x="22270720" y="1853311"/>
                    <a:pt x="22240875" y="1882140"/>
                    <a:pt x="22204679" y="1882140"/>
                  </a:cubicBezTo>
                  <a:lnTo>
                    <a:pt x="22204679" y="1863090"/>
                  </a:lnTo>
                  <a:lnTo>
                    <a:pt x="22204679" y="1882140"/>
                  </a:lnTo>
                  <a:lnTo>
                    <a:pt x="66040" y="1882140"/>
                  </a:lnTo>
                  <a:lnTo>
                    <a:pt x="66040" y="1863090"/>
                  </a:lnTo>
                  <a:lnTo>
                    <a:pt x="66040" y="1882140"/>
                  </a:lnTo>
                  <a:cubicBezTo>
                    <a:pt x="29972" y="1882140"/>
                    <a:pt x="0" y="1853311"/>
                    <a:pt x="0" y="1816989"/>
                  </a:cubicBezTo>
                  <a:lnTo>
                    <a:pt x="0" y="65151"/>
                  </a:lnTo>
                  <a:lnTo>
                    <a:pt x="19050" y="65151"/>
                  </a:lnTo>
                  <a:lnTo>
                    <a:pt x="0" y="65151"/>
                  </a:lnTo>
                  <a:moveTo>
                    <a:pt x="38100" y="65151"/>
                  </a:moveTo>
                  <a:lnTo>
                    <a:pt x="38100" y="1816989"/>
                  </a:lnTo>
                  <a:lnTo>
                    <a:pt x="19050" y="1816989"/>
                  </a:lnTo>
                  <a:lnTo>
                    <a:pt x="38100" y="1816989"/>
                  </a:lnTo>
                  <a:cubicBezTo>
                    <a:pt x="38100" y="1831594"/>
                    <a:pt x="50292" y="1844040"/>
                    <a:pt x="66040" y="1844040"/>
                  </a:cubicBezTo>
                  <a:lnTo>
                    <a:pt x="22204679" y="1844040"/>
                  </a:lnTo>
                  <a:cubicBezTo>
                    <a:pt x="22220428" y="1844040"/>
                    <a:pt x="22232620" y="1831594"/>
                    <a:pt x="22232620" y="1816989"/>
                  </a:cubicBezTo>
                  <a:lnTo>
                    <a:pt x="22232620" y="65151"/>
                  </a:lnTo>
                  <a:cubicBezTo>
                    <a:pt x="22232620" y="50546"/>
                    <a:pt x="22220428" y="38100"/>
                    <a:pt x="22204679" y="38100"/>
                  </a:cubicBezTo>
                  <a:lnTo>
                    <a:pt x="66040" y="38100"/>
                  </a:lnTo>
                  <a:lnTo>
                    <a:pt x="66040" y="19050"/>
                  </a:lnTo>
                  <a:lnTo>
                    <a:pt x="66040" y="38100"/>
                  </a:lnTo>
                  <a:cubicBezTo>
                    <a:pt x="50292" y="38100"/>
                    <a:pt x="38100" y="50546"/>
                    <a:pt x="38100" y="65151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835372" y="6684615"/>
            <a:ext cx="921990" cy="1325910"/>
            <a:chOff x="0" y="0"/>
            <a:chExt cx="1229320" cy="176788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229360" cy="1767840"/>
            </a:xfrm>
            <a:custGeom>
              <a:avLst/>
              <a:gdLst/>
              <a:ahLst/>
              <a:cxnLst/>
              <a:rect l="l" t="t" r="r" b="b"/>
              <a:pathLst>
                <a:path w="1229360" h="1767840">
                  <a:moveTo>
                    <a:pt x="0" y="381"/>
                  </a:moveTo>
                  <a:cubicBezTo>
                    <a:pt x="0" y="127"/>
                    <a:pt x="127" y="0"/>
                    <a:pt x="381" y="0"/>
                  </a:cubicBezTo>
                  <a:lnTo>
                    <a:pt x="1228979" y="0"/>
                  </a:lnTo>
                  <a:cubicBezTo>
                    <a:pt x="1229233" y="0"/>
                    <a:pt x="1229360" y="127"/>
                    <a:pt x="1229360" y="381"/>
                  </a:cubicBezTo>
                  <a:lnTo>
                    <a:pt x="1229360" y="1767459"/>
                  </a:lnTo>
                  <a:cubicBezTo>
                    <a:pt x="1229360" y="1767713"/>
                    <a:pt x="1229233" y="1767840"/>
                    <a:pt x="1228979" y="1767840"/>
                  </a:cubicBezTo>
                  <a:lnTo>
                    <a:pt x="381" y="1767840"/>
                  </a:lnTo>
                  <a:cubicBezTo>
                    <a:pt x="127" y="1767840"/>
                    <a:pt x="0" y="1767713"/>
                    <a:pt x="0" y="1767459"/>
                  </a:cubicBezTo>
                  <a:close/>
                </a:path>
              </a:pathLst>
            </a:custGeom>
            <a:solidFill>
              <a:srgbClr val="EAE8F3"/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1123504" y="7188547"/>
            <a:ext cx="345728" cy="375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987749" y="6905476"/>
            <a:ext cx="3268415" cy="36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Robust error handling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792510" y="8255199"/>
            <a:ext cx="16702980" cy="1411635"/>
            <a:chOff x="0" y="0"/>
            <a:chExt cx="22270640" cy="188218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2270720" cy="1882140"/>
            </a:xfrm>
            <a:custGeom>
              <a:avLst/>
              <a:gdLst/>
              <a:ahLst/>
              <a:cxnLst/>
              <a:rect l="l" t="t" r="r" b="b"/>
              <a:pathLst>
                <a:path w="22270720" h="1882140">
                  <a:moveTo>
                    <a:pt x="0" y="65151"/>
                  </a:moveTo>
                  <a:cubicBezTo>
                    <a:pt x="0" y="28829"/>
                    <a:pt x="29845" y="0"/>
                    <a:pt x="66040" y="0"/>
                  </a:cubicBezTo>
                  <a:lnTo>
                    <a:pt x="22204679" y="0"/>
                  </a:lnTo>
                  <a:lnTo>
                    <a:pt x="22204679" y="19050"/>
                  </a:lnTo>
                  <a:lnTo>
                    <a:pt x="22204679" y="0"/>
                  </a:lnTo>
                  <a:cubicBezTo>
                    <a:pt x="22240748" y="0"/>
                    <a:pt x="22270720" y="28829"/>
                    <a:pt x="22270720" y="65151"/>
                  </a:cubicBezTo>
                  <a:lnTo>
                    <a:pt x="22251670" y="65151"/>
                  </a:lnTo>
                  <a:lnTo>
                    <a:pt x="22270720" y="65151"/>
                  </a:lnTo>
                  <a:lnTo>
                    <a:pt x="22270720" y="1816989"/>
                  </a:lnTo>
                  <a:lnTo>
                    <a:pt x="22251670" y="1816989"/>
                  </a:lnTo>
                  <a:lnTo>
                    <a:pt x="22270720" y="1816989"/>
                  </a:lnTo>
                  <a:cubicBezTo>
                    <a:pt x="22270720" y="1853311"/>
                    <a:pt x="22240875" y="1882140"/>
                    <a:pt x="22204679" y="1882140"/>
                  </a:cubicBezTo>
                  <a:lnTo>
                    <a:pt x="22204679" y="1863090"/>
                  </a:lnTo>
                  <a:lnTo>
                    <a:pt x="22204679" y="1882140"/>
                  </a:lnTo>
                  <a:lnTo>
                    <a:pt x="66040" y="1882140"/>
                  </a:lnTo>
                  <a:lnTo>
                    <a:pt x="66040" y="1863090"/>
                  </a:lnTo>
                  <a:lnTo>
                    <a:pt x="66040" y="1882140"/>
                  </a:lnTo>
                  <a:cubicBezTo>
                    <a:pt x="29972" y="1882140"/>
                    <a:pt x="0" y="1853311"/>
                    <a:pt x="0" y="1816989"/>
                  </a:cubicBezTo>
                  <a:lnTo>
                    <a:pt x="0" y="65151"/>
                  </a:lnTo>
                  <a:lnTo>
                    <a:pt x="19050" y="65151"/>
                  </a:lnTo>
                  <a:lnTo>
                    <a:pt x="0" y="65151"/>
                  </a:lnTo>
                  <a:moveTo>
                    <a:pt x="38100" y="65151"/>
                  </a:moveTo>
                  <a:lnTo>
                    <a:pt x="38100" y="1816989"/>
                  </a:lnTo>
                  <a:lnTo>
                    <a:pt x="19050" y="1816989"/>
                  </a:lnTo>
                  <a:lnTo>
                    <a:pt x="38100" y="1816989"/>
                  </a:lnTo>
                  <a:cubicBezTo>
                    <a:pt x="38100" y="1831594"/>
                    <a:pt x="50292" y="1844040"/>
                    <a:pt x="66040" y="1844040"/>
                  </a:cubicBezTo>
                  <a:lnTo>
                    <a:pt x="22204679" y="1844040"/>
                  </a:lnTo>
                  <a:cubicBezTo>
                    <a:pt x="22220428" y="1844040"/>
                    <a:pt x="22232620" y="1831594"/>
                    <a:pt x="22232620" y="1816989"/>
                  </a:cubicBezTo>
                  <a:lnTo>
                    <a:pt x="22232620" y="65151"/>
                  </a:lnTo>
                  <a:cubicBezTo>
                    <a:pt x="22232620" y="50546"/>
                    <a:pt x="22220428" y="38100"/>
                    <a:pt x="22204679" y="38100"/>
                  </a:cubicBezTo>
                  <a:lnTo>
                    <a:pt x="66040" y="38100"/>
                  </a:lnTo>
                  <a:lnTo>
                    <a:pt x="66040" y="19050"/>
                  </a:lnTo>
                  <a:lnTo>
                    <a:pt x="66040" y="38100"/>
                  </a:lnTo>
                  <a:cubicBezTo>
                    <a:pt x="50292" y="38100"/>
                    <a:pt x="38100" y="50546"/>
                    <a:pt x="38100" y="65151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835372" y="8298061"/>
            <a:ext cx="921990" cy="1325910"/>
            <a:chOff x="0" y="0"/>
            <a:chExt cx="1229320" cy="176788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229360" cy="1767840"/>
            </a:xfrm>
            <a:custGeom>
              <a:avLst/>
              <a:gdLst/>
              <a:ahLst/>
              <a:cxnLst/>
              <a:rect l="l" t="t" r="r" b="b"/>
              <a:pathLst>
                <a:path w="1229360" h="1767840">
                  <a:moveTo>
                    <a:pt x="0" y="381"/>
                  </a:moveTo>
                  <a:cubicBezTo>
                    <a:pt x="0" y="127"/>
                    <a:pt x="127" y="0"/>
                    <a:pt x="381" y="0"/>
                  </a:cubicBezTo>
                  <a:lnTo>
                    <a:pt x="1228979" y="0"/>
                  </a:lnTo>
                  <a:cubicBezTo>
                    <a:pt x="1229233" y="0"/>
                    <a:pt x="1229360" y="127"/>
                    <a:pt x="1229360" y="381"/>
                  </a:cubicBezTo>
                  <a:lnTo>
                    <a:pt x="1229360" y="1767459"/>
                  </a:lnTo>
                  <a:cubicBezTo>
                    <a:pt x="1229360" y="1767713"/>
                    <a:pt x="1229233" y="1767840"/>
                    <a:pt x="1228979" y="1767840"/>
                  </a:cubicBezTo>
                  <a:lnTo>
                    <a:pt x="381" y="1767840"/>
                  </a:lnTo>
                  <a:cubicBezTo>
                    <a:pt x="127" y="1767840"/>
                    <a:pt x="0" y="1767713"/>
                    <a:pt x="0" y="1767459"/>
                  </a:cubicBezTo>
                  <a:close/>
                </a:path>
              </a:pathLst>
            </a:custGeom>
            <a:solidFill>
              <a:srgbClr val="EAE8F3"/>
            </a:solidFill>
          </p:spPr>
        </p:sp>
      </p:grpSp>
      <p:sp>
        <p:nvSpPr>
          <p:cNvPr id="35" name="TextBox 35"/>
          <p:cNvSpPr txBox="1"/>
          <p:nvPr/>
        </p:nvSpPr>
        <p:spPr>
          <a:xfrm>
            <a:off x="1123504" y="8801992"/>
            <a:ext cx="345728" cy="375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5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987749" y="8518923"/>
            <a:ext cx="2881461" cy="36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Easy maintenance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2717601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System Overview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73188" y="4180135"/>
            <a:ext cx="5283547" cy="2010072"/>
            <a:chOff x="0" y="0"/>
            <a:chExt cx="7044730" cy="26800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044690" cy="2680081"/>
            </a:xfrm>
            <a:custGeom>
              <a:avLst/>
              <a:gdLst/>
              <a:ahLst/>
              <a:cxnLst/>
              <a:rect l="l" t="t" r="r" b="b"/>
              <a:pathLst>
                <a:path w="7044690" h="2680081">
                  <a:moveTo>
                    <a:pt x="0" y="269240"/>
                  </a:moveTo>
                  <a:cubicBezTo>
                    <a:pt x="0" y="120269"/>
                    <a:pt x="122174" y="0"/>
                    <a:pt x="272161" y="0"/>
                  </a:cubicBezTo>
                  <a:lnTo>
                    <a:pt x="6772529" y="0"/>
                  </a:lnTo>
                  <a:lnTo>
                    <a:pt x="6772529" y="25400"/>
                  </a:lnTo>
                  <a:lnTo>
                    <a:pt x="6772529" y="0"/>
                  </a:lnTo>
                  <a:cubicBezTo>
                    <a:pt x="6922516" y="0"/>
                    <a:pt x="7044690" y="120269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2410841"/>
                  </a:lnTo>
                  <a:lnTo>
                    <a:pt x="7019290" y="2410841"/>
                  </a:lnTo>
                  <a:lnTo>
                    <a:pt x="7044690" y="2410841"/>
                  </a:lnTo>
                  <a:cubicBezTo>
                    <a:pt x="7044690" y="2559812"/>
                    <a:pt x="6922516" y="2680081"/>
                    <a:pt x="6772529" y="2680081"/>
                  </a:cubicBezTo>
                  <a:lnTo>
                    <a:pt x="6772529" y="2654681"/>
                  </a:lnTo>
                  <a:lnTo>
                    <a:pt x="6772529" y="2680081"/>
                  </a:lnTo>
                  <a:lnTo>
                    <a:pt x="272161" y="2680081"/>
                  </a:lnTo>
                  <a:lnTo>
                    <a:pt x="272161" y="2654681"/>
                  </a:lnTo>
                  <a:lnTo>
                    <a:pt x="272161" y="2680081"/>
                  </a:lnTo>
                  <a:cubicBezTo>
                    <a:pt x="122174" y="2680081"/>
                    <a:pt x="0" y="2559812"/>
                    <a:pt x="0" y="2410841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410841"/>
                  </a:lnTo>
                  <a:lnTo>
                    <a:pt x="25400" y="2410841"/>
                  </a:lnTo>
                  <a:lnTo>
                    <a:pt x="50800" y="2410841"/>
                  </a:lnTo>
                  <a:cubicBezTo>
                    <a:pt x="50800" y="2531237"/>
                    <a:pt x="149606" y="2629281"/>
                    <a:pt x="272161" y="2629281"/>
                  </a:cubicBezTo>
                  <a:lnTo>
                    <a:pt x="6772529" y="2629281"/>
                  </a:lnTo>
                  <a:cubicBezTo>
                    <a:pt x="6895085" y="2629281"/>
                    <a:pt x="6993890" y="2531237"/>
                    <a:pt x="6993890" y="2410841"/>
                  </a:cubicBezTo>
                  <a:lnTo>
                    <a:pt x="6993890" y="269240"/>
                  </a:lnTo>
                  <a:cubicBezTo>
                    <a:pt x="6993890" y="148844"/>
                    <a:pt x="6895085" y="50800"/>
                    <a:pt x="6772529" y="50800"/>
                  </a:cubicBezTo>
                  <a:lnTo>
                    <a:pt x="272161" y="50800"/>
                  </a:lnTo>
                  <a:lnTo>
                    <a:pt x="272161" y="25400"/>
                  </a:lnTo>
                  <a:lnTo>
                    <a:pt x="272161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54138" y="4199185"/>
            <a:ext cx="152400" cy="1971972"/>
            <a:chOff x="0" y="0"/>
            <a:chExt cx="203200" cy="2629297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203200" cy="2629281"/>
            </a:xfrm>
            <a:custGeom>
              <a:avLst/>
              <a:gdLst/>
              <a:ahLst/>
              <a:cxnLst/>
              <a:rect l="l" t="t" r="r" b="b"/>
              <a:pathLst>
                <a:path w="203200" h="2629281">
                  <a:moveTo>
                    <a:pt x="0" y="0"/>
                  </a:moveTo>
                  <a:lnTo>
                    <a:pt x="203200" y="0"/>
                  </a:lnTo>
                  <a:lnTo>
                    <a:pt x="203200" y="2629281"/>
                  </a:lnTo>
                  <a:lnTo>
                    <a:pt x="0" y="26292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7" r="-7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428155" y="4501754"/>
            <a:ext cx="4487912" cy="1347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Multi-agent architecture for document processing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502152" y="4180135"/>
            <a:ext cx="5283547" cy="2010072"/>
            <a:chOff x="0" y="0"/>
            <a:chExt cx="7044730" cy="268009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044690" cy="2680081"/>
            </a:xfrm>
            <a:custGeom>
              <a:avLst/>
              <a:gdLst/>
              <a:ahLst/>
              <a:cxnLst/>
              <a:rect l="l" t="t" r="r" b="b"/>
              <a:pathLst>
                <a:path w="7044690" h="2680081">
                  <a:moveTo>
                    <a:pt x="0" y="269240"/>
                  </a:moveTo>
                  <a:cubicBezTo>
                    <a:pt x="0" y="120269"/>
                    <a:pt x="122174" y="0"/>
                    <a:pt x="272161" y="0"/>
                  </a:cubicBezTo>
                  <a:lnTo>
                    <a:pt x="6772529" y="0"/>
                  </a:lnTo>
                  <a:lnTo>
                    <a:pt x="6772529" y="25400"/>
                  </a:lnTo>
                  <a:lnTo>
                    <a:pt x="6772529" y="0"/>
                  </a:lnTo>
                  <a:cubicBezTo>
                    <a:pt x="6922516" y="0"/>
                    <a:pt x="7044690" y="120269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2410841"/>
                  </a:lnTo>
                  <a:lnTo>
                    <a:pt x="7019290" y="2410841"/>
                  </a:lnTo>
                  <a:lnTo>
                    <a:pt x="7044690" y="2410841"/>
                  </a:lnTo>
                  <a:cubicBezTo>
                    <a:pt x="7044690" y="2559812"/>
                    <a:pt x="6922516" y="2680081"/>
                    <a:pt x="6772529" y="2680081"/>
                  </a:cubicBezTo>
                  <a:lnTo>
                    <a:pt x="6772529" y="2654681"/>
                  </a:lnTo>
                  <a:lnTo>
                    <a:pt x="6772529" y="2680081"/>
                  </a:lnTo>
                  <a:lnTo>
                    <a:pt x="272161" y="2680081"/>
                  </a:lnTo>
                  <a:lnTo>
                    <a:pt x="272161" y="2654681"/>
                  </a:lnTo>
                  <a:lnTo>
                    <a:pt x="272161" y="2680081"/>
                  </a:lnTo>
                  <a:cubicBezTo>
                    <a:pt x="122174" y="2680081"/>
                    <a:pt x="0" y="2559812"/>
                    <a:pt x="0" y="2410841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410841"/>
                  </a:lnTo>
                  <a:lnTo>
                    <a:pt x="25400" y="2410841"/>
                  </a:lnTo>
                  <a:lnTo>
                    <a:pt x="50800" y="2410841"/>
                  </a:lnTo>
                  <a:cubicBezTo>
                    <a:pt x="50800" y="2531237"/>
                    <a:pt x="149606" y="2629281"/>
                    <a:pt x="272161" y="2629281"/>
                  </a:cubicBezTo>
                  <a:lnTo>
                    <a:pt x="6772529" y="2629281"/>
                  </a:lnTo>
                  <a:cubicBezTo>
                    <a:pt x="6895085" y="2629281"/>
                    <a:pt x="6993890" y="2531237"/>
                    <a:pt x="6993890" y="2410841"/>
                  </a:cubicBezTo>
                  <a:lnTo>
                    <a:pt x="6993890" y="269240"/>
                  </a:lnTo>
                  <a:cubicBezTo>
                    <a:pt x="6993890" y="148844"/>
                    <a:pt x="6895085" y="50800"/>
                    <a:pt x="6772529" y="50800"/>
                  </a:cubicBezTo>
                  <a:lnTo>
                    <a:pt x="272161" y="50800"/>
                  </a:lnTo>
                  <a:lnTo>
                    <a:pt x="272161" y="25400"/>
                  </a:lnTo>
                  <a:lnTo>
                    <a:pt x="272161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6483102" y="4199185"/>
            <a:ext cx="152400" cy="1971972"/>
            <a:chOff x="0" y="0"/>
            <a:chExt cx="203200" cy="2629297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203200" cy="2629281"/>
            </a:xfrm>
            <a:custGeom>
              <a:avLst/>
              <a:gdLst/>
              <a:ahLst/>
              <a:cxnLst/>
              <a:rect l="l" t="t" r="r" b="b"/>
              <a:pathLst>
                <a:path w="203200" h="2629281">
                  <a:moveTo>
                    <a:pt x="0" y="0"/>
                  </a:moveTo>
                  <a:lnTo>
                    <a:pt x="203200" y="0"/>
                  </a:lnTo>
                  <a:lnTo>
                    <a:pt x="203200" y="2629281"/>
                  </a:lnTo>
                  <a:lnTo>
                    <a:pt x="0" y="26292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7" r="-7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6957120" y="4501754"/>
            <a:ext cx="4487912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Vector-based retrieval system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031116" y="4180135"/>
            <a:ext cx="5283547" cy="2010072"/>
            <a:chOff x="0" y="0"/>
            <a:chExt cx="7044730" cy="268009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044690" cy="2680081"/>
            </a:xfrm>
            <a:custGeom>
              <a:avLst/>
              <a:gdLst/>
              <a:ahLst/>
              <a:cxnLst/>
              <a:rect l="l" t="t" r="r" b="b"/>
              <a:pathLst>
                <a:path w="7044690" h="2680081">
                  <a:moveTo>
                    <a:pt x="0" y="269240"/>
                  </a:moveTo>
                  <a:cubicBezTo>
                    <a:pt x="0" y="120269"/>
                    <a:pt x="122174" y="0"/>
                    <a:pt x="272161" y="0"/>
                  </a:cubicBezTo>
                  <a:lnTo>
                    <a:pt x="6772529" y="0"/>
                  </a:lnTo>
                  <a:lnTo>
                    <a:pt x="6772529" y="25400"/>
                  </a:lnTo>
                  <a:lnTo>
                    <a:pt x="6772529" y="0"/>
                  </a:lnTo>
                  <a:cubicBezTo>
                    <a:pt x="6922516" y="0"/>
                    <a:pt x="7044690" y="120269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2410841"/>
                  </a:lnTo>
                  <a:lnTo>
                    <a:pt x="7019290" y="2410841"/>
                  </a:lnTo>
                  <a:lnTo>
                    <a:pt x="7044690" y="2410841"/>
                  </a:lnTo>
                  <a:cubicBezTo>
                    <a:pt x="7044690" y="2559812"/>
                    <a:pt x="6922516" y="2680081"/>
                    <a:pt x="6772529" y="2680081"/>
                  </a:cubicBezTo>
                  <a:lnTo>
                    <a:pt x="6772529" y="2654681"/>
                  </a:lnTo>
                  <a:lnTo>
                    <a:pt x="6772529" y="2680081"/>
                  </a:lnTo>
                  <a:lnTo>
                    <a:pt x="272161" y="2680081"/>
                  </a:lnTo>
                  <a:lnTo>
                    <a:pt x="272161" y="2654681"/>
                  </a:lnTo>
                  <a:lnTo>
                    <a:pt x="272161" y="2680081"/>
                  </a:lnTo>
                  <a:cubicBezTo>
                    <a:pt x="122174" y="2680081"/>
                    <a:pt x="0" y="2559812"/>
                    <a:pt x="0" y="2410841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410841"/>
                  </a:lnTo>
                  <a:lnTo>
                    <a:pt x="25400" y="2410841"/>
                  </a:lnTo>
                  <a:lnTo>
                    <a:pt x="50800" y="2410841"/>
                  </a:lnTo>
                  <a:cubicBezTo>
                    <a:pt x="50800" y="2531237"/>
                    <a:pt x="149606" y="2629281"/>
                    <a:pt x="272161" y="2629281"/>
                  </a:cubicBezTo>
                  <a:lnTo>
                    <a:pt x="6772529" y="2629281"/>
                  </a:lnTo>
                  <a:cubicBezTo>
                    <a:pt x="6895085" y="2629281"/>
                    <a:pt x="6993890" y="2531237"/>
                    <a:pt x="6993890" y="2410841"/>
                  </a:cubicBezTo>
                  <a:lnTo>
                    <a:pt x="6993890" y="269240"/>
                  </a:lnTo>
                  <a:cubicBezTo>
                    <a:pt x="6993890" y="148844"/>
                    <a:pt x="6895085" y="50800"/>
                    <a:pt x="6772529" y="50800"/>
                  </a:cubicBezTo>
                  <a:lnTo>
                    <a:pt x="272161" y="50800"/>
                  </a:lnTo>
                  <a:lnTo>
                    <a:pt x="272161" y="25400"/>
                  </a:lnTo>
                  <a:lnTo>
                    <a:pt x="272161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2012066" y="4199185"/>
            <a:ext cx="152400" cy="1971972"/>
            <a:chOff x="0" y="0"/>
            <a:chExt cx="203200" cy="2629297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203200" cy="2629281"/>
            </a:xfrm>
            <a:custGeom>
              <a:avLst/>
              <a:gdLst/>
              <a:ahLst/>
              <a:cxnLst/>
              <a:rect l="l" t="t" r="r" b="b"/>
              <a:pathLst>
                <a:path w="203200" h="2629281">
                  <a:moveTo>
                    <a:pt x="0" y="0"/>
                  </a:moveTo>
                  <a:lnTo>
                    <a:pt x="203200" y="0"/>
                  </a:lnTo>
                  <a:lnTo>
                    <a:pt x="203200" y="2629281"/>
                  </a:lnTo>
                  <a:lnTo>
                    <a:pt x="0" y="26292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7" r="-7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12486085" y="4501754"/>
            <a:ext cx="4487913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AI-powered question answering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73188" y="6435626"/>
            <a:ext cx="8048030" cy="1124247"/>
            <a:chOff x="0" y="0"/>
            <a:chExt cx="10730707" cy="149899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730738" cy="1498981"/>
            </a:xfrm>
            <a:custGeom>
              <a:avLst/>
              <a:gdLst/>
              <a:ahLst/>
              <a:cxnLst/>
              <a:rect l="l" t="t" r="r" b="b"/>
              <a:pathLst>
                <a:path w="10730738" h="1498981">
                  <a:moveTo>
                    <a:pt x="0" y="269240"/>
                  </a:moveTo>
                  <a:cubicBezTo>
                    <a:pt x="0" y="119888"/>
                    <a:pt x="124587" y="0"/>
                    <a:pt x="276606" y="0"/>
                  </a:cubicBezTo>
                  <a:lnTo>
                    <a:pt x="10454132" y="0"/>
                  </a:lnTo>
                  <a:lnTo>
                    <a:pt x="10454132" y="25400"/>
                  </a:lnTo>
                  <a:lnTo>
                    <a:pt x="10454132" y="0"/>
                  </a:lnTo>
                  <a:cubicBezTo>
                    <a:pt x="10606150" y="0"/>
                    <a:pt x="10730738" y="119888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1229741"/>
                  </a:lnTo>
                  <a:lnTo>
                    <a:pt x="10705338" y="1229741"/>
                  </a:lnTo>
                  <a:lnTo>
                    <a:pt x="10730738" y="1229741"/>
                  </a:lnTo>
                  <a:cubicBezTo>
                    <a:pt x="10730738" y="1379093"/>
                    <a:pt x="10606150" y="1498981"/>
                    <a:pt x="10454132" y="1498981"/>
                  </a:cubicBezTo>
                  <a:lnTo>
                    <a:pt x="10454132" y="1473581"/>
                  </a:lnTo>
                  <a:lnTo>
                    <a:pt x="10454132" y="1498981"/>
                  </a:lnTo>
                  <a:lnTo>
                    <a:pt x="276606" y="1498981"/>
                  </a:lnTo>
                  <a:lnTo>
                    <a:pt x="276606" y="1473581"/>
                  </a:lnTo>
                  <a:lnTo>
                    <a:pt x="276606" y="1498981"/>
                  </a:lnTo>
                  <a:cubicBezTo>
                    <a:pt x="124587" y="1498981"/>
                    <a:pt x="0" y="1379220"/>
                    <a:pt x="0" y="1229741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1229741"/>
                  </a:lnTo>
                  <a:lnTo>
                    <a:pt x="25400" y="1229741"/>
                  </a:lnTo>
                  <a:lnTo>
                    <a:pt x="50800" y="1229741"/>
                  </a:lnTo>
                  <a:cubicBezTo>
                    <a:pt x="50800" y="1349629"/>
                    <a:pt x="151130" y="1448181"/>
                    <a:pt x="276606" y="1448181"/>
                  </a:cubicBezTo>
                  <a:lnTo>
                    <a:pt x="10454132" y="1448181"/>
                  </a:lnTo>
                  <a:cubicBezTo>
                    <a:pt x="10579608" y="1448181"/>
                    <a:pt x="10679938" y="1349629"/>
                    <a:pt x="10679938" y="1229741"/>
                  </a:cubicBezTo>
                  <a:lnTo>
                    <a:pt x="10679938" y="269240"/>
                  </a:lnTo>
                  <a:cubicBezTo>
                    <a:pt x="10679938" y="149352"/>
                    <a:pt x="10579608" y="50800"/>
                    <a:pt x="10454132" y="50800"/>
                  </a:cubicBezTo>
                  <a:lnTo>
                    <a:pt x="276606" y="50800"/>
                  </a:lnTo>
                  <a:lnTo>
                    <a:pt x="276606" y="25400"/>
                  </a:lnTo>
                  <a:lnTo>
                    <a:pt x="276606" y="50800"/>
                  </a:lnTo>
                  <a:cubicBezTo>
                    <a:pt x="151130" y="50800"/>
                    <a:pt x="50800" y="149352"/>
                    <a:pt x="50800" y="269240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954138" y="6454676"/>
            <a:ext cx="152400" cy="1086147"/>
            <a:chOff x="0" y="0"/>
            <a:chExt cx="203200" cy="1448197"/>
          </a:xfrm>
        </p:grpSpPr>
        <p:sp>
          <p:nvSpPr>
            <p:cNvPr id="25" name="Freeform 25" descr="preencoded.png"/>
            <p:cNvSpPr/>
            <p:nvPr/>
          </p:nvSpPr>
          <p:spPr>
            <a:xfrm>
              <a:off x="0" y="0"/>
              <a:ext cx="203200" cy="1448181"/>
            </a:xfrm>
            <a:custGeom>
              <a:avLst/>
              <a:gdLst/>
              <a:ahLst/>
              <a:cxnLst/>
              <a:rect l="l" t="t" r="r" b="b"/>
              <a:pathLst>
                <a:path w="203200" h="1448181">
                  <a:moveTo>
                    <a:pt x="0" y="0"/>
                  </a:moveTo>
                  <a:lnTo>
                    <a:pt x="203200" y="0"/>
                  </a:lnTo>
                  <a:lnTo>
                    <a:pt x="203200" y="1448181"/>
                  </a:lnTo>
                  <a:lnTo>
                    <a:pt x="0" y="14481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3" r="-13" b="-1"/>
              </a:stretch>
            </a:blipFill>
          </p:spPr>
        </p:sp>
      </p:grpSp>
      <p:sp>
        <p:nvSpPr>
          <p:cNvPr id="26" name="TextBox 26"/>
          <p:cNvSpPr txBox="1"/>
          <p:nvPr/>
        </p:nvSpPr>
        <p:spPr>
          <a:xfrm>
            <a:off x="1428155" y="6757244"/>
            <a:ext cx="565859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Asynchronous message passing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9266635" y="6435626"/>
            <a:ext cx="8048030" cy="1124247"/>
            <a:chOff x="0" y="0"/>
            <a:chExt cx="10730707" cy="149899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730738" cy="1498981"/>
            </a:xfrm>
            <a:custGeom>
              <a:avLst/>
              <a:gdLst/>
              <a:ahLst/>
              <a:cxnLst/>
              <a:rect l="l" t="t" r="r" b="b"/>
              <a:pathLst>
                <a:path w="10730738" h="1498981">
                  <a:moveTo>
                    <a:pt x="0" y="269240"/>
                  </a:moveTo>
                  <a:cubicBezTo>
                    <a:pt x="0" y="119888"/>
                    <a:pt x="124587" y="0"/>
                    <a:pt x="276606" y="0"/>
                  </a:cubicBezTo>
                  <a:lnTo>
                    <a:pt x="10454132" y="0"/>
                  </a:lnTo>
                  <a:lnTo>
                    <a:pt x="10454132" y="25400"/>
                  </a:lnTo>
                  <a:lnTo>
                    <a:pt x="10454132" y="0"/>
                  </a:lnTo>
                  <a:cubicBezTo>
                    <a:pt x="10606150" y="0"/>
                    <a:pt x="10730738" y="119888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1229741"/>
                  </a:lnTo>
                  <a:lnTo>
                    <a:pt x="10705338" y="1229741"/>
                  </a:lnTo>
                  <a:lnTo>
                    <a:pt x="10730738" y="1229741"/>
                  </a:lnTo>
                  <a:cubicBezTo>
                    <a:pt x="10730738" y="1379093"/>
                    <a:pt x="10606150" y="1498981"/>
                    <a:pt x="10454132" y="1498981"/>
                  </a:cubicBezTo>
                  <a:lnTo>
                    <a:pt x="10454132" y="1473581"/>
                  </a:lnTo>
                  <a:lnTo>
                    <a:pt x="10454132" y="1498981"/>
                  </a:lnTo>
                  <a:lnTo>
                    <a:pt x="276606" y="1498981"/>
                  </a:lnTo>
                  <a:lnTo>
                    <a:pt x="276606" y="1473581"/>
                  </a:lnTo>
                  <a:lnTo>
                    <a:pt x="276606" y="1498981"/>
                  </a:lnTo>
                  <a:cubicBezTo>
                    <a:pt x="124587" y="1498981"/>
                    <a:pt x="0" y="1379220"/>
                    <a:pt x="0" y="1229741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1229741"/>
                  </a:lnTo>
                  <a:lnTo>
                    <a:pt x="25400" y="1229741"/>
                  </a:lnTo>
                  <a:lnTo>
                    <a:pt x="50800" y="1229741"/>
                  </a:lnTo>
                  <a:cubicBezTo>
                    <a:pt x="50800" y="1349629"/>
                    <a:pt x="151130" y="1448181"/>
                    <a:pt x="276606" y="1448181"/>
                  </a:cubicBezTo>
                  <a:lnTo>
                    <a:pt x="10454132" y="1448181"/>
                  </a:lnTo>
                  <a:cubicBezTo>
                    <a:pt x="10579608" y="1448181"/>
                    <a:pt x="10679938" y="1349629"/>
                    <a:pt x="10679938" y="1229741"/>
                  </a:cubicBezTo>
                  <a:lnTo>
                    <a:pt x="10679938" y="269240"/>
                  </a:lnTo>
                  <a:cubicBezTo>
                    <a:pt x="10679938" y="149352"/>
                    <a:pt x="10579608" y="50800"/>
                    <a:pt x="10454132" y="50800"/>
                  </a:cubicBezTo>
                  <a:lnTo>
                    <a:pt x="276606" y="50800"/>
                  </a:lnTo>
                  <a:lnTo>
                    <a:pt x="276606" y="25400"/>
                  </a:lnTo>
                  <a:lnTo>
                    <a:pt x="276606" y="50800"/>
                  </a:lnTo>
                  <a:cubicBezTo>
                    <a:pt x="151130" y="50800"/>
                    <a:pt x="50800" y="149352"/>
                    <a:pt x="50800" y="269240"/>
                  </a:cubicBezTo>
                  <a:close/>
                </a:path>
              </a:pathLst>
            </a:custGeom>
            <a:solidFill>
              <a:srgbClr val="D0CED9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9247584" y="6454676"/>
            <a:ext cx="152400" cy="1086147"/>
            <a:chOff x="0" y="0"/>
            <a:chExt cx="203200" cy="1448197"/>
          </a:xfrm>
        </p:grpSpPr>
        <p:sp>
          <p:nvSpPr>
            <p:cNvPr id="30" name="Freeform 30" descr="preencoded.png"/>
            <p:cNvSpPr/>
            <p:nvPr/>
          </p:nvSpPr>
          <p:spPr>
            <a:xfrm>
              <a:off x="0" y="0"/>
              <a:ext cx="203200" cy="1448181"/>
            </a:xfrm>
            <a:custGeom>
              <a:avLst/>
              <a:gdLst/>
              <a:ahLst/>
              <a:cxnLst/>
              <a:rect l="l" t="t" r="r" b="b"/>
              <a:pathLst>
                <a:path w="203200" h="1448181">
                  <a:moveTo>
                    <a:pt x="0" y="0"/>
                  </a:moveTo>
                  <a:lnTo>
                    <a:pt x="203200" y="0"/>
                  </a:lnTo>
                  <a:lnTo>
                    <a:pt x="203200" y="1448181"/>
                  </a:lnTo>
                  <a:lnTo>
                    <a:pt x="0" y="14481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3" r="-13" b="-1"/>
              </a:stretch>
            </a:blipFill>
          </p:spPr>
        </p:sp>
      </p:grpSp>
      <p:sp>
        <p:nvSpPr>
          <p:cNvPr id="31" name="TextBox 31"/>
          <p:cNvSpPr txBox="1"/>
          <p:nvPr/>
        </p:nvSpPr>
        <p:spPr>
          <a:xfrm>
            <a:off x="9721602" y="6757244"/>
            <a:ext cx="7239149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Support for multiple document formats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529901" y="410245"/>
            <a:ext cx="8748564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Implementation Images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47113" y="1324794"/>
            <a:ext cx="16462704" cy="8692430"/>
            <a:chOff x="0" y="0"/>
            <a:chExt cx="21107278" cy="11144800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21107273" cy="11144758"/>
            </a:xfrm>
            <a:custGeom>
              <a:avLst/>
              <a:gdLst/>
              <a:ahLst/>
              <a:cxnLst/>
              <a:rect l="l" t="t" r="r" b="b"/>
              <a:pathLst>
                <a:path w="21107273" h="11144758">
                  <a:moveTo>
                    <a:pt x="0" y="0"/>
                  </a:moveTo>
                  <a:lnTo>
                    <a:pt x="21107273" y="0"/>
                  </a:lnTo>
                  <a:lnTo>
                    <a:pt x="21107273" y="11144758"/>
                  </a:lnTo>
                  <a:lnTo>
                    <a:pt x="0" y="111447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5" r="-25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362945" y="388180"/>
            <a:ext cx="17443794" cy="9506578"/>
            <a:chOff x="0" y="0"/>
            <a:chExt cx="23258392" cy="12675437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3258399" cy="12675453"/>
            </a:xfrm>
            <a:custGeom>
              <a:avLst/>
              <a:gdLst/>
              <a:ahLst/>
              <a:cxnLst/>
              <a:rect l="l" t="t" r="r" b="b"/>
              <a:pathLst>
                <a:path w="23258399" h="12675453">
                  <a:moveTo>
                    <a:pt x="0" y="0"/>
                  </a:moveTo>
                  <a:lnTo>
                    <a:pt x="23258399" y="0"/>
                  </a:lnTo>
                  <a:lnTo>
                    <a:pt x="23258399" y="12675453"/>
                  </a:lnTo>
                  <a:lnTo>
                    <a:pt x="0" y="12675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744" r="-1744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75208" y="285439"/>
            <a:ext cx="17795324" cy="9803920"/>
            <a:chOff x="0" y="0"/>
            <a:chExt cx="23727098" cy="13071894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3727156" cy="13071847"/>
            </a:xfrm>
            <a:custGeom>
              <a:avLst/>
              <a:gdLst/>
              <a:ahLst/>
              <a:cxnLst/>
              <a:rect l="l" t="t" r="r" b="b"/>
              <a:pathLst>
                <a:path w="23727156" h="13071847">
                  <a:moveTo>
                    <a:pt x="0" y="0"/>
                  </a:moveTo>
                  <a:lnTo>
                    <a:pt x="23727156" y="0"/>
                  </a:lnTo>
                  <a:lnTo>
                    <a:pt x="23727156" y="13071847"/>
                  </a:lnTo>
                  <a:lnTo>
                    <a:pt x="0" y="13071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71" r="-227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2804454" y="3913188"/>
            <a:ext cx="5230714" cy="1230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37"/>
              </a:lnSpc>
            </a:pPr>
            <a:r>
              <a:rPr lang="en-US" sz="3937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SYSTEM ARCHITECTURE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09334" y="201946"/>
            <a:ext cx="12295121" cy="10085054"/>
            <a:chOff x="0" y="0"/>
            <a:chExt cx="18381913" cy="15077736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8381926" cy="15077763"/>
            </a:xfrm>
            <a:custGeom>
              <a:avLst/>
              <a:gdLst/>
              <a:ahLst/>
              <a:cxnLst/>
              <a:rect l="l" t="t" r="r" b="b"/>
              <a:pathLst>
                <a:path w="18381926" h="15077763">
                  <a:moveTo>
                    <a:pt x="0" y="0"/>
                  </a:moveTo>
                  <a:lnTo>
                    <a:pt x="18381926" y="0"/>
                  </a:lnTo>
                  <a:lnTo>
                    <a:pt x="18381926" y="15077763"/>
                  </a:lnTo>
                  <a:lnTo>
                    <a:pt x="0" y="150777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922" r="-922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86420" y="677466"/>
            <a:ext cx="10922324" cy="766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87"/>
              </a:lnSpc>
            </a:pPr>
            <a:r>
              <a:rPr lang="en-US" sz="4937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Message Flow Through System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86420" y="1994446"/>
            <a:ext cx="1266379" cy="1519684"/>
            <a:chOff x="0" y="0"/>
            <a:chExt cx="1688505" cy="2026245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688465" cy="2026285"/>
            </a:xfrm>
            <a:custGeom>
              <a:avLst/>
              <a:gdLst/>
              <a:ahLst/>
              <a:cxnLst/>
              <a:rect l="l" t="t" r="r" b="b"/>
              <a:pathLst>
                <a:path w="1688465" h="2026285">
                  <a:moveTo>
                    <a:pt x="0" y="0"/>
                  </a:moveTo>
                  <a:lnTo>
                    <a:pt x="1688465" y="0"/>
                  </a:lnTo>
                  <a:lnTo>
                    <a:pt x="1688465" y="2026285"/>
                  </a:lnTo>
                  <a:lnTo>
                    <a:pt x="0" y="20262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24" r="-2" b="-122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2405955" y="2238077"/>
            <a:ext cx="8624144" cy="40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Client requests processed through Coordinator Agent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886420" y="3514130"/>
            <a:ext cx="1266379" cy="1519684"/>
            <a:chOff x="0" y="0"/>
            <a:chExt cx="1688505" cy="2026245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1688465" cy="2026285"/>
            </a:xfrm>
            <a:custGeom>
              <a:avLst/>
              <a:gdLst/>
              <a:ahLst/>
              <a:cxnLst/>
              <a:rect l="l" t="t" r="r" b="b"/>
              <a:pathLst>
                <a:path w="1688465" h="2026285">
                  <a:moveTo>
                    <a:pt x="0" y="0"/>
                  </a:moveTo>
                  <a:lnTo>
                    <a:pt x="1688465" y="0"/>
                  </a:lnTo>
                  <a:lnTo>
                    <a:pt x="1688465" y="2026285"/>
                  </a:lnTo>
                  <a:lnTo>
                    <a:pt x="0" y="20262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4" r="-2" b="-122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2405955" y="3757761"/>
            <a:ext cx="9177486" cy="40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Documents flow through Ingestion Agent to Vector Store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86420" y="5033814"/>
            <a:ext cx="1266379" cy="1519684"/>
            <a:chOff x="0" y="0"/>
            <a:chExt cx="1688505" cy="2026245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688465" cy="2026285"/>
            </a:xfrm>
            <a:custGeom>
              <a:avLst/>
              <a:gdLst/>
              <a:ahLst/>
              <a:cxnLst/>
              <a:rect l="l" t="t" r="r" b="b"/>
              <a:pathLst>
                <a:path w="1688465" h="2026285">
                  <a:moveTo>
                    <a:pt x="0" y="0"/>
                  </a:moveTo>
                  <a:lnTo>
                    <a:pt x="1688465" y="0"/>
                  </a:lnTo>
                  <a:lnTo>
                    <a:pt x="1688465" y="2026285"/>
                  </a:lnTo>
                  <a:lnTo>
                    <a:pt x="0" y="20262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24" r="-2" b="-122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2405955" y="5277445"/>
            <a:ext cx="7112942" cy="40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Questions trigger Retrieval and LLM Agents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886420" y="6553497"/>
            <a:ext cx="1266379" cy="1519684"/>
            <a:chOff x="0" y="0"/>
            <a:chExt cx="1688505" cy="2026245"/>
          </a:xfrm>
        </p:grpSpPr>
        <p:sp>
          <p:nvSpPr>
            <p:cNvPr id="17" name="Freeform 17" descr="preencoded.png"/>
            <p:cNvSpPr/>
            <p:nvPr/>
          </p:nvSpPr>
          <p:spPr>
            <a:xfrm>
              <a:off x="0" y="0"/>
              <a:ext cx="1688465" cy="2026285"/>
            </a:xfrm>
            <a:custGeom>
              <a:avLst/>
              <a:gdLst/>
              <a:ahLst/>
              <a:cxnLst/>
              <a:rect l="l" t="t" r="r" b="b"/>
              <a:pathLst>
                <a:path w="1688465" h="2026285">
                  <a:moveTo>
                    <a:pt x="0" y="0"/>
                  </a:moveTo>
                  <a:lnTo>
                    <a:pt x="1688465" y="0"/>
                  </a:lnTo>
                  <a:lnTo>
                    <a:pt x="1688465" y="2026285"/>
                  </a:lnTo>
                  <a:lnTo>
                    <a:pt x="0" y="20262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4" r="-2" b="-122"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2405955" y="6797129"/>
            <a:ext cx="5814418" cy="40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All communication via Message Bus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886420" y="8073181"/>
            <a:ext cx="1266379" cy="1519684"/>
            <a:chOff x="0" y="0"/>
            <a:chExt cx="1688505" cy="2026245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1688465" cy="2026285"/>
            </a:xfrm>
            <a:custGeom>
              <a:avLst/>
              <a:gdLst/>
              <a:ahLst/>
              <a:cxnLst/>
              <a:rect l="l" t="t" r="r" b="b"/>
              <a:pathLst>
                <a:path w="1688465" h="2026285">
                  <a:moveTo>
                    <a:pt x="0" y="0"/>
                  </a:moveTo>
                  <a:lnTo>
                    <a:pt x="1688465" y="0"/>
                  </a:lnTo>
                  <a:lnTo>
                    <a:pt x="1688465" y="2026285"/>
                  </a:lnTo>
                  <a:lnTo>
                    <a:pt x="0" y="20262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24" r="-2" b="-122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2405955" y="8316814"/>
            <a:ext cx="7521179" cy="40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Asynchronous message handling for reliability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2035374"/>
            <a:ext cx="11113442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Document Processing Pipeline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3516957"/>
            <a:ext cx="8045500" cy="850552"/>
            <a:chOff x="0" y="0"/>
            <a:chExt cx="10727333" cy="113407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727310" cy="1134110"/>
            </a:xfrm>
            <a:custGeom>
              <a:avLst/>
              <a:gdLst/>
              <a:ahLst/>
              <a:cxnLst/>
              <a:rect l="l" t="t" r="r" b="b"/>
              <a:pathLst>
                <a:path w="107273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lnTo>
                    <a:pt x="10160254" y="0"/>
                  </a:lnTo>
                  <a:cubicBezTo>
                    <a:pt x="10473436" y="0"/>
                    <a:pt x="10727310" y="253873"/>
                    <a:pt x="10727310" y="567055"/>
                  </a:cubicBezTo>
                  <a:cubicBezTo>
                    <a:pt x="10727310" y="880237"/>
                    <a:pt x="10473436" y="1134110"/>
                    <a:pt x="10160254" y="1134110"/>
                  </a:cubicBezTo>
                  <a:lnTo>
                    <a:pt x="567055" y="1134110"/>
                  </a:ln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EAE8F3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4802386" y="3733502"/>
            <a:ext cx="425202" cy="47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3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5755" y="463197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Upload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250264" y="3516957"/>
            <a:ext cx="8045500" cy="850552"/>
            <a:chOff x="0" y="0"/>
            <a:chExt cx="10727333" cy="11340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727310" cy="1134110"/>
            </a:xfrm>
            <a:custGeom>
              <a:avLst/>
              <a:gdLst/>
              <a:ahLst/>
              <a:cxnLst/>
              <a:rect l="l" t="t" r="r" b="b"/>
              <a:pathLst>
                <a:path w="107273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lnTo>
                    <a:pt x="10160254" y="0"/>
                  </a:lnTo>
                  <a:cubicBezTo>
                    <a:pt x="10473436" y="0"/>
                    <a:pt x="10727310" y="253873"/>
                    <a:pt x="10727310" y="567055"/>
                  </a:cubicBezTo>
                  <a:cubicBezTo>
                    <a:pt x="10727310" y="880237"/>
                    <a:pt x="10473436" y="1134110"/>
                    <a:pt x="10160254" y="1134110"/>
                  </a:cubicBezTo>
                  <a:lnTo>
                    <a:pt x="567055" y="1134110"/>
                  </a:ln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EAE8F3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3060412" y="3733502"/>
            <a:ext cx="425203" cy="47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3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33781" y="463197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Parse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92238" y="5589985"/>
            <a:ext cx="8045500" cy="850552"/>
            <a:chOff x="0" y="0"/>
            <a:chExt cx="10727333" cy="113407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727310" cy="1134110"/>
            </a:xfrm>
            <a:custGeom>
              <a:avLst/>
              <a:gdLst/>
              <a:ahLst/>
              <a:cxnLst/>
              <a:rect l="l" t="t" r="r" b="b"/>
              <a:pathLst>
                <a:path w="107273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lnTo>
                    <a:pt x="10160254" y="0"/>
                  </a:lnTo>
                  <a:cubicBezTo>
                    <a:pt x="10473436" y="0"/>
                    <a:pt x="10727310" y="253873"/>
                    <a:pt x="10727310" y="567055"/>
                  </a:cubicBezTo>
                  <a:cubicBezTo>
                    <a:pt x="10727310" y="880237"/>
                    <a:pt x="10473436" y="1134110"/>
                    <a:pt x="10160254" y="1134110"/>
                  </a:cubicBezTo>
                  <a:lnTo>
                    <a:pt x="567055" y="1134110"/>
                  </a:ln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EAE8F3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4802386" y="5806529"/>
            <a:ext cx="425202" cy="47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3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75755" y="670500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Vectorize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250264" y="5589985"/>
            <a:ext cx="8045500" cy="850552"/>
            <a:chOff x="0" y="0"/>
            <a:chExt cx="10727333" cy="113407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727310" cy="1134110"/>
            </a:xfrm>
            <a:custGeom>
              <a:avLst/>
              <a:gdLst/>
              <a:ahLst/>
              <a:cxnLst/>
              <a:rect l="l" t="t" r="r" b="b"/>
              <a:pathLst>
                <a:path w="107273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lnTo>
                    <a:pt x="10160254" y="0"/>
                  </a:lnTo>
                  <a:cubicBezTo>
                    <a:pt x="10473436" y="0"/>
                    <a:pt x="10727310" y="253873"/>
                    <a:pt x="10727310" y="567055"/>
                  </a:cubicBezTo>
                  <a:cubicBezTo>
                    <a:pt x="10727310" y="880237"/>
                    <a:pt x="10473436" y="1134110"/>
                    <a:pt x="10160254" y="1134110"/>
                  </a:cubicBezTo>
                  <a:lnTo>
                    <a:pt x="567055" y="1134110"/>
                  </a:ln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EAE8F3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3060412" y="5806529"/>
            <a:ext cx="425203" cy="47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3312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533781" y="670500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Store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4F0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A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904256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Core Components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3385840"/>
            <a:ext cx="708720" cy="708720"/>
            <a:chOff x="0" y="0"/>
            <a:chExt cx="944960" cy="944960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4" b="4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992238" y="442986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Message Bus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4976217"/>
            <a:ext cx="519826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Central communication hub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544866" y="3385840"/>
            <a:ext cx="708720" cy="708720"/>
            <a:chOff x="0" y="0"/>
            <a:chExt cx="944960" cy="944960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4" b="4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6544866" y="442986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Ingestion Agent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44866" y="4976217"/>
            <a:ext cx="519826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Document processing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2097494" y="3385840"/>
            <a:ext cx="708720" cy="708720"/>
            <a:chOff x="0" y="0"/>
            <a:chExt cx="944960" cy="944960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4" b="4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12097494" y="442986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Retrieval Agent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97494" y="4976217"/>
            <a:ext cx="519826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Vector search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92238" y="6224290"/>
            <a:ext cx="708720" cy="708720"/>
            <a:chOff x="0" y="0"/>
            <a:chExt cx="944960" cy="944960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4" b="4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992238" y="726831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LLM Agent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92238" y="7814667"/>
            <a:ext cx="519826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AI responses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6544866" y="6224290"/>
            <a:ext cx="708720" cy="708720"/>
            <a:chOff x="0" y="0"/>
            <a:chExt cx="944960" cy="944960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4" b="4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6544866" y="726831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Coordinator Agent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544866" y="7814667"/>
            <a:ext cx="519826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Workflow orchestration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2097494" y="6224290"/>
            <a:ext cx="708720" cy="708720"/>
            <a:chOff x="0" y="0"/>
            <a:chExt cx="944960" cy="944960"/>
          </a:xfrm>
        </p:grpSpPr>
        <p:sp>
          <p:nvSpPr>
            <p:cNvPr id="28" name="Freeform 28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r="4" b="4"/>
              </a:stretch>
            </a:blipFill>
          </p:spPr>
        </p:sp>
      </p:grpSp>
      <p:sp>
        <p:nvSpPr>
          <p:cNvPr id="29" name="TextBox 29"/>
          <p:cNvSpPr txBox="1"/>
          <p:nvPr/>
        </p:nvSpPr>
        <p:spPr>
          <a:xfrm>
            <a:off x="12097494" y="726831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9495A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Frontend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097494" y="7814667"/>
            <a:ext cx="519826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User Interface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Office PowerPoint</Application>
  <PresentationFormat>Custom</PresentationFormat>
  <Paragraphs>73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Libre Baskerville</vt:lpstr>
      <vt:lpstr>Open Sans</vt:lpstr>
      <vt:lpstr>Arial</vt:lpstr>
      <vt:lpstr>Libre Baskerville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Agentic RAG Chatbot</dc:title>
  <cp:lastModifiedBy>Aniket Palarapu</cp:lastModifiedBy>
  <cp:revision>2</cp:revision>
  <dcterms:created xsi:type="dcterms:W3CDTF">2006-08-16T00:00:00Z</dcterms:created>
  <dcterms:modified xsi:type="dcterms:W3CDTF">2025-07-24T13:31:23Z</dcterms:modified>
  <dc:identifier>DAGt5IVLFF4</dc:identifier>
</cp:coreProperties>
</file>

<file path=docProps/thumbnail.jpeg>
</file>